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8/25/2022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8/25/2022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8/25/2022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8/25/2022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8/25/2022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8/25/2022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8/25/2022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8/25/2022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8/25/2022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8/25/2022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8/25/2022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8/25/2022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095FE-802E-1370-2194-16652FBD9EEC}"/>
              </a:ext>
            </a:extLst>
          </p:cNvPr>
          <p:cNvSpPr>
            <a:spLocks noGrp="1"/>
          </p:cNvSpPr>
          <p:nvPr>
            <p:ph type="ctrTitle"/>
          </p:nvPr>
        </p:nvSpPr>
        <p:spPr/>
        <p:txBody>
          <a:bodyPr/>
          <a:lstStyle/>
          <a:p>
            <a:r>
              <a:rPr lang="en-US" dirty="0"/>
              <a:t>Warhorse (2011)</a:t>
            </a:r>
          </a:p>
        </p:txBody>
      </p:sp>
      <p:sp>
        <p:nvSpPr>
          <p:cNvPr id="3" name="Subtitle 2">
            <a:extLst>
              <a:ext uri="{FF2B5EF4-FFF2-40B4-BE49-F238E27FC236}">
                <a16:creationId xmlns:a16="http://schemas.microsoft.com/office/drawing/2014/main" id="{1AAE7DF7-7F60-4A89-1A21-9510CC7070E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71546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60F40-A6AF-7EFA-0BF9-1606850E4F64}"/>
              </a:ext>
            </a:extLst>
          </p:cNvPr>
          <p:cNvSpPr>
            <a:spLocks noGrp="1"/>
          </p:cNvSpPr>
          <p:nvPr>
            <p:ph type="title"/>
          </p:nvPr>
        </p:nvSpPr>
        <p:spPr/>
        <p:txBody>
          <a:bodyPr/>
          <a:lstStyle/>
          <a:p>
            <a:r>
              <a:rPr lang="en-US" dirty="0"/>
              <a:t>The harsh reality of War</a:t>
            </a:r>
          </a:p>
        </p:txBody>
      </p:sp>
      <p:sp>
        <p:nvSpPr>
          <p:cNvPr id="3" name="Content Placeholder 2">
            <a:extLst>
              <a:ext uri="{FF2B5EF4-FFF2-40B4-BE49-F238E27FC236}">
                <a16:creationId xmlns:a16="http://schemas.microsoft.com/office/drawing/2014/main" id="{0A8D00AB-68E2-D34A-A7CC-36D086AA19D2}"/>
              </a:ext>
            </a:extLst>
          </p:cNvPr>
          <p:cNvSpPr>
            <a:spLocks noGrp="1"/>
          </p:cNvSpPr>
          <p:nvPr>
            <p:ph idx="1"/>
          </p:nvPr>
        </p:nvSpPr>
        <p:spPr>
          <a:xfrm>
            <a:off x="1085850" y="1428750"/>
            <a:ext cx="9601200" cy="3581400"/>
          </a:xfrm>
        </p:spPr>
        <p:txBody>
          <a:bodyPr>
            <a:normAutofit fontScale="92500" lnSpcReduction="10000"/>
          </a:bodyPr>
          <a:lstStyle/>
          <a:p>
            <a:r>
              <a:rPr lang="en-US" sz="2800" dirty="0"/>
              <a:t>The threat of death and devastation beckons just around the corner throughout Spielberg’s epic devotion horses who served during World War One in Warhorse (2011).</a:t>
            </a:r>
          </a:p>
          <a:p>
            <a:r>
              <a:rPr lang="en-US" sz="2800" dirty="0"/>
              <a:t>Horse lovers and viewers expecting a romantic film about a boy and his horse will be ambushed like that of the Prussian army during one of Spielberg’s chilling battle scenes. For the threat of war wages on the periphery throughout the film’s depiction of an unlikely colt who becomes a valuable asset for both sides in the trenches. </a:t>
            </a:r>
          </a:p>
          <a:p>
            <a:endParaRPr lang="en-US" dirty="0"/>
          </a:p>
        </p:txBody>
      </p:sp>
    </p:spTree>
    <p:extLst>
      <p:ext uri="{BB962C8B-B14F-4D97-AF65-F5344CB8AC3E}">
        <p14:creationId xmlns:p14="http://schemas.microsoft.com/office/powerpoint/2010/main" val="412915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0535-2D4B-3CB6-0C6A-A4487C5A17CA}"/>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8C5401F8-CE13-4260-80BC-6D069113590C}"/>
              </a:ext>
            </a:extLst>
          </p:cNvPr>
          <p:cNvPicPr>
            <a:picLocks noGrp="1" noChangeAspect="1"/>
          </p:cNvPicPr>
          <p:nvPr>
            <p:ph idx="1"/>
          </p:nvPr>
        </p:nvPicPr>
        <p:blipFill>
          <a:blip r:embed="rId2"/>
          <a:stretch>
            <a:fillRect/>
          </a:stretch>
        </p:blipFill>
        <p:spPr>
          <a:xfrm>
            <a:off x="1782971" y="157744"/>
            <a:ext cx="9864541" cy="6542512"/>
          </a:xfrm>
        </p:spPr>
      </p:pic>
    </p:spTree>
    <p:extLst>
      <p:ext uri="{BB962C8B-B14F-4D97-AF65-F5344CB8AC3E}">
        <p14:creationId xmlns:p14="http://schemas.microsoft.com/office/powerpoint/2010/main" val="1164889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C1A57-6501-27BF-8511-62B604A33D21}"/>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D76B9317-FBA3-0C71-F224-DEC9CD6146FF}"/>
              </a:ext>
            </a:extLst>
          </p:cNvPr>
          <p:cNvPicPr>
            <a:picLocks noGrp="1" noChangeAspect="1"/>
          </p:cNvPicPr>
          <p:nvPr>
            <p:ph idx="1"/>
          </p:nvPr>
        </p:nvPicPr>
        <p:blipFill>
          <a:blip r:embed="rId2"/>
          <a:stretch>
            <a:fillRect/>
          </a:stretch>
        </p:blipFill>
        <p:spPr>
          <a:xfrm>
            <a:off x="1651992" y="421007"/>
            <a:ext cx="9040416" cy="6015986"/>
          </a:xfrm>
        </p:spPr>
      </p:pic>
    </p:spTree>
    <p:extLst>
      <p:ext uri="{BB962C8B-B14F-4D97-AF65-F5344CB8AC3E}">
        <p14:creationId xmlns:p14="http://schemas.microsoft.com/office/powerpoint/2010/main" val="1415230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E60DB-B31E-E22D-1F9D-5B35DFF244C2}"/>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ACE11CB9-916C-C6A8-33E2-934CDC47173C}"/>
              </a:ext>
            </a:extLst>
          </p:cNvPr>
          <p:cNvPicPr>
            <a:picLocks noGrp="1" noChangeAspect="1"/>
          </p:cNvPicPr>
          <p:nvPr>
            <p:ph idx="1"/>
          </p:nvPr>
        </p:nvPicPr>
        <p:blipFill>
          <a:blip r:embed="rId2"/>
          <a:stretch>
            <a:fillRect/>
          </a:stretch>
        </p:blipFill>
        <p:spPr>
          <a:xfrm>
            <a:off x="1639491" y="468838"/>
            <a:ext cx="9601200" cy="6389162"/>
          </a:xfrm>
        </p:spPr>
      </p:pic>
    </p:spTree>
    <p:extLst>
      <p:ext uri="{BB962C8B-B14F-4D97-AF65-F5344CB8AC3E}">
        <p14:creationId xmlns:p14="http://schemas.microsoft.com/office/powerpoint/2010/main" val="3618961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8754E-6159-1C14-C838-7C93AEFB4CC0}"/>
              </a:ext>
            </a:extLst>
          </p:cNvPr>
          <p:cNvSpPr>
            <a:spLocks noGrp="1"/>
          </p:cNvSpPr>
          <p:nvPr>
            <p:ph type="title"/>
          </p:nvPr>
        </p:nvSpPr>
        <p:spPr/>
        <p:txBody>
          <a:bodyPr/>
          <a:lstStyle/>
          <a:p>
            <a:r>
              <a:rPr lang="en-US" dirty="0"/>
              <a:t>Joey’s road back home </a:t>
            </a:r>
          </a:p>
        </p:txBody>
      </p:sp>
      <p:sp>
        <p:nvSpPr>
          <p:cNvPr id="3" name="Content Placeholder 2">
            <a:extLst>
              <a:ext uri="{FF2B5EF4-FFF2-40B4-BE49-F238E27FC236}">
                <a16:creationId xmlns:a16="http://schemas.microsoft.com/office/drawing/2014/main" id="{1067E741-FBDF-9B0D-C16D-0AD27A659AD8}"/>
              </a:ext>
            </a:extLst>
          </p:cNvPr>
          <p:cNvSpPr>
            <a:spLocks noGrp="1"/>
          </p:cNvSpPr>
          <p:nvPr>
            <p:ph idx="1"/>
          </p:nvPr>
        </p:nvSpPr>
        <p:spPr/>
        <p:txBody>
          <a:bodyPr/>
          <a:lstStyle/>
          <a:p>
            <a:r>
              <a:rPr lang="en-US" dirty="0"/>
              <a:t>Plot summary </a:t>
            </a:r>
          </a:p>
        </p:txBody>
      </p:sp>
    </p:spTree>
    <p:extLst>
      <p:ext uri="{BB962C8B-B14F-4D97-AF65-F5344CB8AC3E}">
        <p14:creationId xmlns:p14="http://schemas.microsoft.com/office/powerpoint/2010/main" val="1484606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CE21A-3756-F1A3-B521-9F3D97C56DB8}"/>
              </a:ext>
            </a:extLst>
          </p:cNvPr>
          <p:cNvSpPr>
            <a:spLocks noGrp="1"/>
          </p:cNvSpPr>
          <p:nvPr>
            <p:ph type="title"/>
          </p:nvPr>
        </p:nvSpPr>
        <p:spPr/>
        <p:txBody>
          <a:bodyPr/>
          <a:lstStyle/>
          <a:p>
            <a:r>
              <a:rPr lang="en-US" dirty="0"/>
              <a:t>Focus Sequence </a:t>
            </a:r>
          </a:p>
        </p:txBody>
      </p:sp>
      <p:sp>
        <p:nvSpPr>
          <p:cNvPr id="3" name="Content Placeholder 2">
            <a:extLst>
              <a:ext uri="{FF2B5EF4-FFF2-40B4-BE49-F238E27FC236}">
                <a16:creationId xmlns:a16="http://schemas.microsoft.com/office/drawing/2014/main" id="{D918809B-0FD8-62EC-D52F-304AF433CC5D}"/>
              </a:ext>
            </a:extLst>
          </p:cNvPr>
          <p:cNvSpPr>
            <a:spLocks noGrp="1"/>
          </p:cNvSpPr>
          <p:nvPr>
            <p:ph idx="1"/>
          </p:nvPr>
        </p:nvSpPr>
        <p:spPr/>
        <p:txBody>
          <a:bodyPr/>
          <a:lstStyle/>
          <a:p>
            <a:r>
              <a:rPr lang="en-US" dirty="0"/>
              <a:t>Identify sequence</a:t>
            </a:r>
          </a:p>
          <a:p>
            <a:r>
              <a:rPr lang="en-US" dirty="0"/>
              <a:t>Write 300-400 analysis including technical and symbolic codes or 2-3 minute audio commentary. </a:t>
            </a:r>
          </a:p>
          <a:p>
            <a:r>
              <a:rPr lang="en-US" dirty="0"/>
              <a:t>Include screen shots of the sequence. </a:t>
            </a:r>
          </a:p>
          <a:p>
            <a:endParaRPr lang="en-US" dirty="0"/>
          </a:p>
          <a:p>
            <a:endParaRPr lang="en-US" dirty="0"/>
          </a:p>
        </p:txBody>
      </p:sp>
    </p:spTree>
    <p:extLst>
      <p:ext uri="{BB962C8B-B14F-4D97-AF65-F5344CB8AC3E}">
        <p14:creationId xmlns:p14="http://schemas.microsoft.com/office/powerpoint/2010/main" val="1299179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D5EF3-9261-66FB-4963-6170E361BC5C}"/>
              </a:ext>
            </a:extLst>
          </p:cNvPr>
          <p:cNvSpPr>
            <a:spLocks noGrp="1"/>
          </p:cNvSpPr>
          <p:nvPr>
            <p:ph type="title"/>
          </p:nvPr>
        </p:nvSpPr>
        <p:spPr/>
        <p:txBody>
          <a:bodyPr/>
          <a:lstStyle/>
          <a:p>
            <a:r>
              <a:rPr lang="en-US" dirty="0"/>
              <a:t>Who will enjoy this movie? </a:t>
            </a:r>
          </a:p>
        </p:txBody>
      </p:sp>
      <p:sp>
        <p:nvSpPr>
          <p:cNvPr id="3" name="Content Placeholder 2">
            <a:extLst>
              <a:ext uri="{FF2B5EF4-FFF2-40B4-BE49-F238E27FC236}">
                <a16:creationId xmlns:a16="http://schemas.microsoft.com/office/drawing/2014/main" id="{E0A5FA26-66D4-8D52-9DA0-0D8F45198C51}"/>
              </a:ext>
            </a:extLst>
          </p:cNvPr>
          <p:cNvSpPr>
            <a:spLocks noGrp="1"/>
          </p:cNvSpPr>
          <p:nvPr>
            <p:ph idx="1"/>
          </p:nvPr>
        </p:nvSpPr>
        <p:spPr/>
        <p:txBody>
          <a:bodyPr/>
          <a:lstStyle/>
          <a:p>
            <a:r>
              <a:rPr lang="en-US" dirty="0"/>
              <a:t>Social proof – reviews, reception and rotten tomatoes.</a:t>
            </a:r>
          </a:p>
          <a:p>
            <a:r>
              <a:rPr lang="en-US" dirty="0"/>
              <a:t>Who would you recommend </a:t>
            </a:r>
            <a:r>
              <a:rPr lang="en-US"/>
              <a:t>the film to? </a:t>
            </a:r>
          </a:p>
          <a:p>
            <a:endParaRPr lang="en-US"/>
          </a:p>
        </p:txBody>
      </p:sp>
    </p:spTree>
    <p:extLst>
      <p:ext uri="{BB962C8B-B14F-4D97-AF65-F5344CB8AC3E}">
        <p14:creationId xmlns:p14="http://schemas.microsoft.com/office/powerpoint/2010/main" val="13227328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025" id="{F9915BBD-9749-466F-995C-8C8D6A938EC0}" vid="{CF1D1A65-FC75-42D2-B7EF-D2991382DC6F}"/>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Crop</vt:lpstr>
      <vt:lpstr>Warhorse (2011)</vt:lpstr>
      <vt:lpstr>The harsh reality of War</vt:lpstr>
      <vt:lpstr>PowerPoint Presentation</vt:lpstr>
      <vt:lpstr>PowerPoint Presentation</vt:lpstr>
      <vt:lpstr>PowerPoint Presentation</vt:lpstr>
      <vt:lpstr>Joey’s road back home </vt:lpstr>
      <vt:lpstr>Focus Sequence </vt:lpstr>
      <vt:lpstr>Who will enjoy this movie?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Warhorse (2011)</dc:title>
  <dc:creator>BRETT BARFOOT</dc:creator>
  <cp:lastModifiedBy>BRETT BARFOOT</cp:lastModifiedBy>
  <cp:revision>1</cp:revision>
  <dcterms:created xsi:type="dcterms:W3CDTF">2022-08-25T11:56:42Z</dcterms:created>
  <dcterms:modified xsi:type="dcterms:W3CDTF">2022-08-25T12:32:55Z</dcterms:modified>
</cp:coreProperties>
</file>